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24"/>
  </p:notesMasterIdLst>
  <p:sldIdLst>
    <p:sldId id="1483" r:id="rId2"/>
    <p:sldId id="1495" r:id="rId3"/>
    <p:sldId id="1512" r:id="rId4"/>
    <p:sldId id="1534" r:id="rId5"/>
    <p:sldId id="1555" r:id="rId6"/>
    <p:sldId id="1499" r:id="rId7"/>
    <p:sldId id="1536" r:id="rId8"/>
    <p:sldId id="1537" r:id="rId9"/>
    <p:sldId id="1556" r:id="rId10"/>
    <p:sldId id="1545" r:id="rId11"/>
    <p:sldId id="1557" r:id="rId12"/>
    <p:sldId id="1544" r:id="rId13"/>
    <p:sldId id="1538" r:id="rId14"/>
    <p:sldId id="1539" r:id="rId15"/>
    <p:sldId id="1558" r:id="rId16"/>
    <p:sldId id="1540" r:id="rId17"/>
    <p:sldId id="1546" r:id="rId18"/>
    <p:sldId id="1541" r:id="rId19"/>
    <p:sldId id="1542" r:id="rId20"/>
    <p:sldId id="1543" r:id="rId21"/>
    <p:sldId id="1549" r:id="rId22"/>
    <p:sldId id="1502" r:id="rId2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C653927-47C0-4174-9FC0-FC256CF32A5F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90A5E3F-157E-4528-83D4-A700A5E0DD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89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pPr>
              <a:buClr>
                <a:schemeClr val="dk1"/>
              </a:buClr>
              <a:buSzPts val="275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2253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4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638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784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8DFC5-E40F-FA13-765F-5326385E9B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C293BE-104F-F99D-2683-99FB14FDA0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2282F-9F2F-7F8B-C5B2-3DE09E3D1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DD818-7E70-1A9F-A976-1E1FBE99E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FE7F3-0B5A-2D9E-1F84-3EBB9640E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231069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3C98D-CEA9-5CDA-AF62-5B9958447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D7D8A-73C3-F58E-988A-BD828CE1A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786F9-21E6-286D-F3AD-733662697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54DEF-54B1-0FBB-3F6D-319A77288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53F59-605B-8457-64F0-4B4CAB984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304361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486A4-6538-0057-16A6-80B056A4D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CE86B-9860-3BAB-31E2-DDDE198D7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6CB4A-4610-32D0-6CD4-FD6D77D2C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8F9D0-4DC0-B4B4-3E90-16D346467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4E23D-0AB3-33BB-25A2-BE629C6E3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7012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84E3D-0FBF-8103-558F-2CAE31BC3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34319-9CAF-71F1-76D2-F0DFA75F16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A3BCAE-27CA-8B5D-A988-021EEF350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3A56DA-599C-F9DC-3007-5E0FC8393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CEE4F4-C287-445A-7BCC-DFC50C300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643995-132A-CE4B-4593-D7B2E6788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260390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EFB90-A284-5395-C479-70641CDC9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CC8929-46A7-EA23-F675-F141802D1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18F975-4A48-259D-3054-461AFBABF5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544330-3F06-CB53-4F5C-BE7165A8BA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3EB331-3C44-21FA-BBA2-31B83AE64B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D721D7-2FD9-4621-CFAB-660D1446B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5B5714-BF2F-EE03-AEBF-5272785FC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9188E4-CA01-3BDF-77E1-367D3247C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084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D04A7-2543-ED98-631C-FBC3E8C9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54133B-2107-240B-EBC8-56BCDE165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2C1913-23EE-3FBE-D9C2-EE0DFC7F6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3A60F9-454B-877C-CDA7-1C511B821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8247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EF5098-A5D6-206A-4BF4-CEC3E6756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029C49-2FA5-99C5-4DA7-568A9230C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02B80-6898-1B6A-A894-F3BCD4836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923093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6B715-DB37-A352-36E3-9DFEF827E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F6DA3-56F4-2F5E-3BB2-DCC5C3C1E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0077A8-AC54-2C54-6529-598BCEE25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F77E2E-5B19-BD77-F1B3-3F817B951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01D984-6E99-E778-B76A-3B0720E19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52A675-7216-88DD-7B25-2992E988F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3761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ECB64-399D-B879-C9E5-848A6D60B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5BF8B7-3D0C-F6FF-A9F7-65464E9539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6CE47-B8AD-8876-1E0C-D577FB697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444ADA-9CA1-1BC3-4DE2-BEC68C977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13D1E9-B7C1-DFFE-50D0-BA0D10598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51FD40-7DA1-A026-4F7C-49FE4AC19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7562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08DEF-70F6-3313-8E8F-225F64C40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D1C88A-2263-E6CD-340B-ADCF66D28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37993-C30C-361C-3AFF-7B3E7663C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D6E23-7175-875E-A456-6F23EF1AB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D0CBA2-3A7B-BB18-24F8-BB2283061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4633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9DB118-B14B-B76F-B1A4-51AFC55343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0EF613-F027-9C28-E741-521382B25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FD4EE9-0BAA-24E0-EFF7-EEA691081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D8583-DA70-0ABA-8D1A-C009D3C90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E9581-A636-EB28-BACC-80D4F490A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698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949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E38684-A71B-41F6-8183-C5723621E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0D28BA-7F1D-C441-9347-3FD3B7B337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F82AC-6D1D-C12F-D1FE-EBE5450877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56C221-9C72-6689-5111-1651700587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9C80D-1A7B-F188-4A2E-2B9D0D9785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29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3215729" y="1764407"/>
            <a:ext cx="5760846" cy="2310312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r>
              <a:rPr lang="zh-CN" altLang="en-US" sz="48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箴  言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第 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4 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课：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5-7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章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3570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699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详细大纲：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前言：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1:1-1:6</a:t>
            </a: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一、智慧的道路（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1:7-9:18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二、箴言的教导（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10:1-29:27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、所罗门的箴言（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10:1-15:33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2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、智慧人的言语（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16:1-22:16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、智慧人的箴言（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22:17-24:34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、希西家的人的誊录（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25:1-29:27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三、外人的真言（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30:1-31:31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、亚古珥的真言（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30:1-30:33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2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、利慕伊勒王母亲的真言（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31:1-31:31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884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B7005FE-05E8-C535-5ED7-D03FC2256A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3110815"/>
              </p:ext>
            </p:extLst>
          </p:nvPr>
        </p:nvGraphicFramePr>
        <p:xfrm>
          <a:off x="2531806" y="0"/>
          <a:ext cx="7128388" cy="6858000"/>
        </p:xfrm>
        <a:graphic>
          <a:graphicData uri="http://schemas.openxmlformats.org/drawingml/2006/table">
            <a:tbl>
              <a:tblPr firstRow="1" firstCol="1" bandRow="1"/>
              <a:tblGrid>
                <a:gridCol w="1226323">
                  <a:extLst>
                    <a:ext uri="{9D8B030D-6E8A-4147-A177-3AD203B41FA5}">
                      <a16:colId xmlns:a16="http://schemas.microsoft.com/office/drawing/2014/main" val="1470406910"/>
                    </a:ext>
                  </a:extLst>
                </a:gridCol>
                <a:gridCol w="1762684">
                  <a:extLst>
                    <a:ext uri="{9D8B030D-6E8A-4147-A177-3AD203B41FA5}">
                      <a16:colId xmlns:a16="http://schemas.microsoft.com/office/drawing/2014/main" val="3550658329"/>
                    </a:ext>
                  </a:extLst>
                </a:gridCol>
                <a:gridCol w="1769806">
                  <a:extLst>
                    <a:ext uri="{9D8B030D-6E8A-4147-A177-3AD203B41FA5}">
                      <a16:colId xmlns:a16="http://schemas.microsoft.com/office/drawing/2014/main" val="2997925223"/>
                    </a:ext>
                  </a:extLst>
                </a:gridCol>
                <a:gridCol w="2369575">
                  <a:extLst>
                    <a:ext uri="{9D8B030D-6E8A-4147-A177-3AD203B41FA5}">
                      <a16:colId xmlns:a16="http://schemas.microsoft.com/office/drawing/2014/main" val="313101919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1:7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智慧道路的总纲</a:t>
                      </a:r>
                      <a:endParaRPr lang="en-US" sz="1100" b="1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27911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十段父亲的教导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三则智慧的呼喊</a:t>
                      </a:r>
                      <a:endParaRPr lang="en-US" sz="1100" b="1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信息重点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306461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1:8-1:19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1/10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远离恶人、避免贪财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918012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1:20-1:33</a:t>
                      </a:r>
                      <a:endParaRPr lang="en-US" sz="1100" b="1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智慧的呼喊</a:t>
                      </a:r>
                      <a:r>
                        <a:rPr lang="en-US" sz="1400" b="1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1/3</a:t>
                      </a:r>
                      <a:endParaRPr lang="en-US" sz="1100" b="1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离弃愚昧、得避灾祸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151541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2:1-2:22</a:t>
                      </a:r>
                      <a:endParaRPr lang="en-US" sz="1100" b="1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2/10</a:t>
                      </a:r>
                      <a:endParaRPr lang="en-US" sz="1100" b="1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得真智慧、走正直路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53749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3:1-3:35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3/10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持守智慧、坦然行路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802594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4:1-4:9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4/10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怀抱智慧、加增尊荣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497113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4:10-4:19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5/10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行正直路、走光明道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542273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4:20-4:27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6/10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心当保守、眼要直观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39049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5:1-5:23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7/10</a:t>
                      </a:r>
                      <a:endParaRPr lang="en-US" sz="1100" b="1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眼离淫妇、忠于婚姻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118601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6:1-6:19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8/10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不要懒惰、不可乖僻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792751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6:20-6:35</a:t>
                      </a:r>
                      <a:endParaRPr lang="en-US" sz="1100" b="1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9/10</a:t>
                      </a:r>
                      <a:endParaRPr lang="en-US" sz="1100" b="1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不贪美色、远离荡妇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34164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7:1-7:27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10/10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谄媚外女、死亡之宫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961342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8:1-8:36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智慧的呼喊</a:t>
                      </a: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2/3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听从智慧、必得生命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021035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9:1-9:18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智慧的呼喊</a:t>
                      </a: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3/3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舍弃愚蒙、行走光明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0901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9707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前言：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智慧要救你脱离淫妇，就是那油嘴滑舌的外女。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她离弃幼年的配偶，忘了上帝的盟约。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她的家陷入死地；她的路偏向阴间。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凡到她那里去的，不得转回，也得不着生命的路。</a:t>
            </a:r>
          </a:p>
        </p:txBody>
      </p:sp>
    </p:spTree>
    <p:extLst>
      <p:ext uri="{BB962C8B-B14F-4D97-AF65-F5344CB8AC3E}">
        <p14:creationId xmlns:p14="http://schemas.microsoft.com/office/powerpoint/2010/main" val="2103582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我儿，你要遵守我的言语，将我的命令存记在心。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遵守我的命令就得存活；保守我的法则（或译：指教），好像保守眼中的瞳人，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系在你指头上，刻在你心版上。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对智慧说：你是我的姊妹，称呼聪明为你的亲人，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她就保你远离淫妇，远离说谄媚话的外女。</a:t>
            </a:r>
          </a:p>
        </p:txBody>
      </p:sp>
    </p:spTree>
    <p:extLst>
      <p:ext uri="{BB962C8B-B14F-4D97-AF65-F5344CB8AC3E}">
        <p14:creationId xmlns:p14="http://schemas.microsoft.com/office/powerpoint/2010/main" val="1317966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一、警惕情欲的诱惑。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500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我曾在我房屋的窗户内，从我窗棂之间往外观看：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见愚蒙人内，少年人中，分明有一个无知的少年人，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从街上经过，走近淫妇的巷口，直往通她家的路去，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在黄昏，或晚上，或半夜，或黑暗之中。</a:t>
            </a:r>
          </a:p>
        </p:txBody>
      </p:sp>
    </p:spTree>
    <p:extLst>
      <p:ext uri="{BB962C8B-B14F-4D97-AF65-F5344CB8AC3E}">
        <p14:creationId xmlns:p14="http://schemas.microsoft.com/office/powerpoint/2010/main" val="85819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、花枝招展的诱人打扮。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看哪，有一个妇人来迎接他，是妓女的打扮，有诡诈的心思。</a:t>
            </a:r>
          </a:p>
        </p:txBody>
      </p:sp>
    </p:spTree>
    <p:extLst>
      <p:ext uri="{BB962C8B-B14F-4D97-AF65-F5344CB8AC3E}">
        <p14:creationId xmlns:p14="http://schemas.microsoft.com/office/powerpoint/2010/main" val="3010104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、花心荡漾的设伏寻机。	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这妇人喧嚷，不守约束，在家里停不住脚，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有时在街市上，有时在宽阔处，或在各巷口蹲伏，</a:t>
            </a:r>
          </a:p>
        </p:txBody>
      </p:sp>
    </p:spTree>
    <p:extLst>
      <p:ext uri="{BB962C8B-B14F-4D97-AF65-F5344CB8AC3E}">
        <p14:creationId xmlns:p14="http://schemas.microsoft.com/office/powerpoint/2010/main" val="4223258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017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、花言巧语的无耻引诱。	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2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7:13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拉住那少年人，与他亲嘴，脸无羞耻对他说：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7:14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平安祭在我这里，今日才还了我所许的愿。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7:15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因此，我出来迎接你，恳切求见你的面，恰巧遇见了你。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7:16 </a:t>
            </a:r>
            <a:r>
              <a:rPr lang="zh-CN" altLang="en-US" sz="32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我已经用绣花毯子和埃及线织的花纹布铺了我的床。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7:17 </a:t>
            </a:r>
            <a:r>
              <a:rPr lang="zh-CN" altLang="en-US" sz="32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我又用没药、沉香、桂皮薰了我的榻。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7:18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你来，我们可以饱享爱情，直到早晨；我们可以彼此亲爱欢乐。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7:19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因为我丈夫不在家，出门行远路；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7:20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他手拿银囊，必到月望才回家。</a:t>
            </a:r>
          </a:p>
        </p:txBody>
      </p:sp>
    </p:spTree>
    <p:extLst>
      <p:ext uri="{BB962C8B-B14F-4D97-AF65-F5344CB8AC3E}">
        <p14:creationId xmlns:p14="http://schemas.microsoft.com/office/powerpoint/2010/main" val="229965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一、警惕情欲的诱惑。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二、放纵情欲的代价。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480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37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、身体（财物）遭亏。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7:21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淫妇用许多巧言诱他随从，用谄媚的嘴逼他同行。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7:22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少年人立刻跟随她，好像牛往宰杀之地；又像愚昧人带锁链去受刑罚，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7:23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直等箭穿他的肝；如同雀鸟急入网罗，却不知是自丧己命。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7:24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众子啊，现在要听从我，留心听我口中的话。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7:25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你的心不可偏向淫妇的道，不要入她的迷途。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7:26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因为，被她伤害仆倒的不少；被她杀戮的而且甚多。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7:27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她的家是在阴间之路，下到死亡之宫。</a:t>
            </a:r>
          </a:p>
        </p:txBody>
      </p:sp>
    </p:spTree>
    <p:extLst>
      <p:ext uri="{BB962C8B-B14F-4D97-AF65-F5344CB8AC3E}">
        <p14:creationId xmlns:p14="http://schemas.microsoft.com/office/powerpoint/2010/main" val="884470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2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、灵魂（智慧）受损。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5:7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众子啊，现在要听从我；不可离弃我口中的话。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5:8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你所行的道要离她远，不可就近她的房门，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5:9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恐怕将你的尊荣给别人，将你的岁月给残忍的人；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5:10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恐怕外人满得你的力量，你劳碌得来的，归入外人的家；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5:11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终久，你皮肉和身体消毁，你就悲叹，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5:12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说：我怎么恨恶训诲，心中藐视责备，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5:13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也不听从我师傅的话，又不侧耳听那教训我的人？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5:14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我在圣会里，几乎落在诸般恶中。</a:t>
            </a:r>
          </a:p>
        </p:txBody>
      </p:sp>
    </p:spTree>
    <p:extLst>
      <p:ext uri="{BB962C8B-B14F-4D97-AF65-F5344CB8AC3E}">
        <p14:creationId xmlns:p14="http://schemas.microsoft.com/office/powerpoint/2010/main" val="1995354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因为诫命是灯，法则（或译：指教）是光，训诲的责备是生命的道，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能保你远离恶妇，远离外女谄媚的舌头。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你心中不要恋慕她的美色，也不要被她眼皮勾引。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因为，妓女能使人只剩一块饼；淫妇猎取人宝贵的生命。</a:t>
            </a:r>
          </a:p>
        </p:txBody>
      </p:sp>
    </p:spTree>
    <p:extLst>
      <p:ext uri="{BB962C8B-B14F-4D97-AF65-F5344CB8AC3E}">
        <p14:creationId xmlns:p14="http://schemas.microsoft.com/office/powerpoint/2010/main" val="22471702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一、警惕情欲的诱惑。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二、放纵情欲的代价。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三、预防情欲的陷入。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951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、要心存智慧，不要怀里搋火。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我儿，要留心我智慧的话语，侧耳听我聪明的言词，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为要使你谨守谋略，嘴唇保存知识。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因为淫妇的嘴滴下蜂蜜；她的口比油更滑，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至终却苦似茵陈，快如两刃的刀。</a:t>
            </a:r>
          </a:p>
        </p:txBody>
      </p:sp>
    </p:spTree>
    <p:extLst>
      <p:ext uri="{BB962C8B-B14F-4D97-AF65-F5344CB8AC3E}">
        <p14:creationId xmlns:p14="http://schemas.microsoft.com/office/powerpoint/2010/main" val="3771729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人若怀里搋火，衣服岂能不烧呢？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人若在火炭上走，脚岂能不烫呢？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亲近邻舍之妻的，也是如此；凡挨近她的，不免受罚。</a:t>
            </a:r>
          </a:p>
        </p:txBody>
      </p:sp>
    </p:spTree>
    <p:extLst>
      <p:ext uri="{BB962C8B-B14F-4D97-AF65-F5344CB8AC3E}">
        <p14:creationId xmlns:p14="http://schemas.microsoft.com/office/powerpoint/2010/main" val="1409711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2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、要远离诱惑，不要就近试探。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5:7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众子啊，现在要听从我；不可离弃我口中的话。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5:8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你所行的道要离她远，不可就近她的房门，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5:9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恐怕将你的尊荣给别人，将你的岁月给残忍的人；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5:10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恐怕外人满得你的力量，你劳碌得来的，归入外人的家；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5:11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终久，你皮肉和身体消毁，你就悲叹，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5:12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说：我怎么恨恶训诲，心中藐视责备，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5:13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也不听从我师傅的话，又不侧耳听那教训我的人？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5:14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我在圣会里，几乎落在诸般恶中。</a:t>
            </a:r>
          </a:p>
        </p:txBody>
      </p:sp>
    </p:spTree>
    <p:extLst>
      <p:ext uri="{BB962C8B-B14F-4D97-AF65-F5344CB8AC3E}">
        <p14:creationId xmlns:p14="http://schemas.microsoft.com/office/powerpoint/2010/main" val="2865554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、要经营婚姻，不要拆毁家室。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你要喝自己池中的水，饮自己井里的活水。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你的泉源岂可涨溢在外？你的河水岂可流在街上？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惟独归你一人，不可与外人同用。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要使你的泉源蒙福；要喜悦你幼年所娶的妻。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她如可爱的牝鹿，可喜的母鹿；愿她的胸怀使你时时知足，她的爱情使你常常恋慕。</a:t>
            </a:r>
          </a:p>
        </p:txBody>
      </p:sp>
    </p:spTree>
    <p:extLst>
      <p:ext uri="{BB962C8B-B14F-4D97-AF65-F5344CB8AC3E}">
        <p14:creationId xmlns:p14="http://schemas.microsoft.com/office/powerpoint/2010/main" val="22175479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293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结语：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我儿，你为何恋慕淫妇？为何抱外女的胸怀？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因为，人所行的道都在耶和华眼前；他也修平人一切的路。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恶人必被自己的罪孽捉住；他必被自己的罪恶如绳索缠绕。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他因不受训诲就必死亡；又因愚昧过甚，必走差了路。</a:t>
            </a:r>
          </a:p>
        </p:txBody>
      </p:sp>
    </p:spTree>
    <p:extLst>
      <p:ext uri="{BB962C8B-B14F-4D97-AF65-F5344CB8AC3E}">
        <p14:creationId xmlns:p14="http://schemas.microsoft.com/office/powerpoint/2010/main" val="1462949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约翰一书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父老啊，我曾写信给你们，因为你们认识那从起初原有的。少年人哪，我曾写信给你们；因为你们刚强，上帝的道常存在你们心里；你们也胜了那恶者。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不要爱世界和世界上的事。人若爱世界，爱父的心就不在他里面了。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因为，凡世界上的事，就像肉体的情欲、眼目的情欲，并今生的骄傲，都不是从父来的，乃是从世界来的。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这世界和其上的情欲都要过去，惟独遵行上帝旨意的，是永远常存。</a:t>
            </a:r>
          </a:p>
        </p:txBody>
      </p:sp>
    </p:spTree>
    <p:extLst>
      <p:ext uri="{BB962C8B-B14F-4D97-AF65-F5344CB8AC3E}">
        <p14:creationId xmlns:p14="http://schemas.microsoft.com/office/powerpoint/2010/main" val="38216481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1800"/>
              </a:spcBef>
              <a:spcAft>
                <a:spcPts val="18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讨论问题：</a:t>
            </a: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2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1.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在面对情欲的诱惑方面，我们今天的处境如何？我们遭遇过怎样的经历？</a:t>
            </a:r>
            <a:endParaRPr lang="zh-CN" altLang="en-US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2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2.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一般而言，中青年更容易受到情欲的诱惑；老年人呢？我们有严肃地思考过淫乱的代价吗？</a:t>
            </a:r>
            <a:endParaRPr lang="zh-CN" altLang="en-US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2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3.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在预防情欲的陷入（陷落）方面，除了保守自己的心之外，我们的婚姻经营得如何？有无破口留给淫乱的引诱？是否有可以改善的余地和努力？</a:t>
            </a:r>
          </a:p>
        </p:txBody>
      </p:sp>
    </p:spTree>
    <p:extLst>
      <p:ext uri="{BB962C8B-B14F-4D97-AF65-F5344CB8AC3E}">
        <p14:creationId xmlns:p14="http://schemas.microsoft.com/office/powerpoint/2010/main" val="1975651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12527</TotalTime>
  <Words>2104</Words>
  <Application>Microsoft Office PowerPoint</Application>
  <PresentationFormat>Widescreen</PresentationFormat>
  <Paragraphs>182</Paragraphs>
  <Slides>22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CL-Grp2</dc:creator>
  <cp:lastModifiedBy>CL-Grp2</cp:lastModifiedBy>
  <cp:revision>29</cp:revision>
  <cp:lastPrinted>2022-08-25T22:16:15Z</cp:lastPrinted>
  <dcterms:created xsi:type="dcterms:W3CDTF">2022-08-05T17:02:08Z</dcterms:created>
  <dcterms:modified xsi:type="dcterms:W3CDTF">2022-09-16T18:14:13Z</dcterms:modified>
</cp:coreProperties>
</file>